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67" autoAdjust="0"/>
    <p:restoredTop sz="94660"/>
  </p:normalViewPr>
  <p:slideViewPr>
    <p:cSldViewPr>
      <p:cViewPr varScale="1">
        <p:scale>
          <a:sx n="45" d="100"/>
          <a:sy n="4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AC8E-8DB5-4F0F-B099-723A418833B9}" type="datetimeFigureOut">
              <a:rPr lang="th-TH" smtClean="0"/>
              <a:pPr/>
              <a:t>12/09/56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B4603-F517-4352-96F6-D0FB0E8B9BE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326" y="214399"/>
            <a:ext cx="7772400" cy="1080119"/>
          </a:xfrm>
          <a:ln w="12700" cmpd="dbl">
            <a:solidFill>
              <a:schemeClr val="accent4"/>
            </a:solidFill>
          </a:ln>
        </p:spPr>
        <p:txBody>
          <a:bodyPr/>
          <a:lstStyle/>
          <a:p>
            <a:r>
              <a:rPr lang="th-TH" b="1" dirty="0" smtClean="0">
                <a:solidFill>
                  <a:schemeClr val="accent4"/>
                </a:solidFill>
              </a:rPr>
              <a:t>ขั้นตอนการซ่อมครุภัณฑ์ บนระบบ </a:t>
            </a:r>
            <a:r>
              <a:rPr lang="en-US" sz="3200" b="1" dirty="0" smtClean="0">
                <a:solidFill>
                  <a:schemeClr val="accent4"/>
                </a:solidFill>
              </a:rPr>
              <a:t>KKUFMIS</a:t>
            </a:r>
            <a:endParaRPr lang="th-TH" sz="3200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21" y="1484784"/>
            <a:ext cx="7488832" cy="5040560"/>
          </a:xfrm>
          <a:ln w="6350" cmpd="dbl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th-TH" sz="2400" dirty="0" smtClean="0">
                <a:solidFill>
                  <a:schemeClr val="tx1"/>
                </a:solidFill>
              </a:rPr>
              <a:t>เข้าเมนู    </a:t>
            </a:r>
            <a:r>
              <a:rPr lang="th-TH" sz="2400" b="1" u="sng" dirty="0" smtClean="0">
                <a:solidFill>
                  <a:schemeClr val="tx1"/>
                </a:solidFill>
              </a:rPr>
              <a:t>ระบบจัดซื้อ/จัดจ้าง 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400" dirty="0" smtClean="0">
                <a:solidFill>
                  <a:schemeClr val="tx1"/>
                </a:solidFill>
              </a:rPr>
              <a:t>ทำรายงานขอจ้าง  ซ่อมครุภัณฑ์ (เหมือนปกติ)</a:t>
            </a:r>
          </a:p>
          <a:p>
            <a:pPr marL="514350" indent="-514350" algn="l">
              <a:buFont typeface="+mj-lt"/>
              <a:buAutoNum type="arabicPeriod"/>
            </a:pPr>
            <a:r>
              <a:rPr lang="th-TH" sz="2400" b="1" dirty="0" smtClean="0">
                <a:solidFill>
                  <a:srgbClr val="00B0F0"/>
                </a:solidFill>
              </a:rPr>
              <a:t>เข้าเมนู    </a:t>
            </a:r>
            <a:r>
              <a:rPr lang="th-TH" sz="2400" b="1" u="sng" dirty="0" smtClean="0">
                <a:solidFill>
                  <a:srgbClr val="00B0F0"/>
                </a:solidFill>
              </a:rPr>
              <a:t>ระบบทะเบียนทรัพย์สินถาวร</a:t>
            </a:r>
          </a:p>
          <a:p>
            <a:pPr marL="971550" lvl="1" indent="-514350" algn="l"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เมนูชื่อ  “รายการประจำวัน” </a:t>
            </a:r>
          </a:p>
          <a:p>
            <a:pPr marL="1428750" lvl="2" indent="-514350" algn="l">
              <a:buClr>
                <a:srgbClr val="00B0F0"/>
              </a:buClr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00B0F0"/>
                </a:solidFill>
              </a:rPr>
              <a:t>เมนูย่อย  “การซ่อมบำรุงทรัพย์สิน”</a:t>
            </a:r>
          </a:p>
          <a:p>
            <a:pPr marL="1885950" lvl="3" indent="-514350" algn="l">
              <a:buClr>
                <a:srgbClr val="00B0F0"/>
              </a:buClr>
              <a:buFont typeface="Wingdings" pitchFamily="2" charset="2"/>
              <a:buChar char="Ø"/>
            </a:pPr>
            <a:r>
              <a:rPr lang="th-TH" sz="2400" b="1" dirty="0" smtClean="0">
                <a:solidFill>
                  <a:srgbClr val="00B0F0"/>
                </a:solidFill>
              </a:rPr>
              <a:t>บันทึก-ปรับปรุงการส่งซ่อมบำรุง 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th-TH" sz="2400" dirty="0" smtClean="0">
                <a:solidFill>
                  <a:schemeClr val="tx1"/>
                </a:solidFill>
              </a:rPr>
              <a:t>เข้าเมนู    </a:t>
            </a:r>
            <a:r>
              <a:rPr lang="th-TH" sz="2400" b="1" u="sng" dirty="0" smtClean="0">
                <a:solidFill>
                  <a:schemeClr val="tx1"/>
                </a:solidFill>
              </a:rPr>
              <a:t>ระบบจัดซื้อ/จัดจ้าง </a:t>
            </a:r>
            <a:r>
              <a:rPr lang="th-TH" sz="2400" dirty="0" smtClean="0">
                <a:solidFill>
                  <a:schemeClr val="tx1"/>
                </a:solidFill>
              </a:rPr>
              <a:t>และทำการตรวจรับ 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00B0F0"/>
                </a:solidFill>
              </a:rPr>
              <a:t>เข้าเมนู    </a:t>
            </a:r>
            <a:r>
              <a:rPr lang="th-TH" sz="2400" b="1" u="sng" dirty="0" smtClean="0">
                <a:solidFill>
                  <a:srgbClr val="00B0F0"/>
                </a:solidFill>
              </a:rPr>
              <a:t>ระบบทะเบียนทรัพย์สินถาวร </a:t>
            </a:r>
            <a:r>
              <a:rPr lang="th-TH" sz="2400" b="1" dirty="0" smtClean="0">
                <a:solidFill>
                  <a:srgbClr val="00B0F0"/>
                </a:solidFill>
              </a:rPr>
              <a:t>  และเมนู “การซ่อมบำรุงทรัพย์สิน”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00B0F0"/>
                </a:solidFill>
              </a:rPr>
              <a:t>เลือกเมนูย่อย  “บันทึก-ปรับปรุงการรับคืนจากซ่อมบำรุง</a:t>
            </a:r>
            <a:r>
              <a:rPr lang="th-TH" sz="2400" b="1" dirty="0" smtClean="0">
                <a:solidFill>
                  <a:srgbClr val="00B0F0"/>
                </a:solidFill>
              </a:rPr>
              <a:t>”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00B0F0"/>
                </a:solidFill>
              </a:rPr>
              <a:t>การรายงาน เลือกเมนู  รายงาน  และเมนูย่อย  “รายงานการซ่อมบำรุง”</a:t>
            </a:r>
          </a:p>
          <a:p>
            <a:pPr marL="514350" indent="-514350" algn="l">
              <a:buFont typeface="+mj-lt"/>
              <a:buAutoNum type="arabicPeriod" startAt="5"/>
            </a:pPr>
            <a:r>
              <a:rPr lang="th-TH" sz="2400" b="1" dirty="0" smtClean="0">
                <a:solidFill>
                  <a:srgbClr val="00B0F0"/>
                </a:solidFill>
              </a:rPr>
              <a:t>รายงานประวัติการซ่อมบำรุงทรัพย์สิน  สามารถส่งออกเป็นไฟล์  </a:t>
            </a:r>
            <a:r>
              <a:rPr lang="en-US" sz="2400" b="1" dirty="0" smtClean="0">
                <a:solidFill>
                  <a:srgbClr val="00B0F0"/>
                </a:solidFill>
              </a:rPr>
              <a:t>Excel </a:t>
            </a:r>
            <a:r>
              <a:rPr lang="th-TH" sz="2400" b="1" dirty="0" smtClean="0">
                <a:solidFill>
                  <a:srgbClr val="00B0F0"/>
                </a:solidFill>
              </a:rPr>
              <a:t>ได้</a:t>
            </a:r>
            <a:endParaRPr lang="th-TH" sz="2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117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ขั้นตอนการซ่อมครุภัณฑ์ บนระบบ KKUFMIS</vt:lpstr>
    </vt:vector>
  </TitlesOfParts>
  <Company>Khon Kaen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Khoneaen University</dc:creator>
  <cp:lastModifiedBy>Khoneaen University</cp:lastModifiedBy>
  <cp:revision>19</cp:revision>
  <dcterms:created xsi:type="dcterms:W3CDTF">2013-09-11T07:54:40Z</dcterms:created>
  <dcterms:modified xsi:type="dcterms:W3CDTF">2013-09-12T04:35:10Z</dcterms:modified>
</cp:coreProperties>
</file>