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67" autoAdjust="0"/>
    <p:restoredTop sz="94660"/>
  </p:normalViewPr>
  <p:slideViewPr>
    <p:cSldViewPr>
      <p:cViewPr varScale="1">
        <p:scale>
          <a:sx n="45" d="100"/>
          <a:sy n="45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96" y="214399"/>
            <a:ext cx="7895122" cy="1080119"/>
          </a:xfrm>
          <a:ln w="12700" cmpd="dbl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accent4"/>
                </a:solidFill>
              </a:rPr>
              <a:t>ขั้นตอน</a:t>
            </a:r>
            <a:r>
              <a:rPr lang="th-TH" b="1" dirty="0" smtClean="0">
                <a:solidFill>
                  <a:schemeClr val="accent4"/>
                </a:solidFill>
              </a:rPr>
              <a:t>การกำหนดวัสดุคงทนถาวรบน</a:t>
            </a:r>
            <a:r>
              <a:rPr lang="th-TH" b="1" dirty="0" smtClean="0">
                <a:solidFill>
                  <a:schemeClr val="accent4"/>
                </a:solidFill>
              </a:rPr>
              <a:t>ระบบ </a:t>
            </a:r>
            <a:r>
              <a:rPr lang="en-US" sz="3200" b="1" dirty="0" smtClean="0">
                <a:solidFill>
                  <a:schemeClr val="accent4"/>
                </a:solidFill>
              </a:rPr>
              <a:t>KKUFMIS</a:t>
            </a:r>
            <a:endParaRPr lang="th-TH" sz="3200" b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882243" cy="4824536"/>
          </a:xfrm>
          <a:ln w="6350" cmpd="dbl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th-TH" sz="2400" b="1" dirty="0" smtClean="0">
                <a:solidFill>
                  <a:srgbClr val="00B0F0"/>
                </a:solidFill>
              </a:rPr>
              <a:t>เข้า</a:t>
            </a:r>
            <a:r>
              <a:rPr lang="th-TH" sz="2400" b="1" dirty="0" smtClean="0">
                <a:solidFill>
                  <a:srgbClr val="00B0F0"/>
                </a:solidFill>
              </a:rPr>
              <a:t>เมนู    </a:t>
            </a:r>
            <a:r>
              <a:rPr lang="th-TH" sz="2400" b="1" u="sng" dirty="0" smtClean="0">
                <a:solidFill>
                  <a:srgbClr val="00B0F0"/>
                </a:solidFill>
              </a:rPr>
              <a:t>ระบบทะเบียนทรัพย์สินถาวร</a:t>
            </a:r>
          </a:p>
          <a:p>
            <a:pPr marL="971550" lvl="1" indent="-514350" algn="l">
              <a:buClr>
                <a:srgbClr val="00B0F0"/>
              </a:buClr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00B0F0"/>
                </a:solidFill>
              </a:rPr>
              <a:t>เมนูชื่อ  </a:t>
            </a:r>
            <a:r>
              <a:rPr lang="th-TH" sz="2400" b="1" dirty="0" smtClean="0">
                <a:solidFill>
                  <a:srgbClr val="00B0F0"/>
                </a:solidFill>
              </a:rPr>
              <a:t>“แฟ้มข้อมูลหลัก” </a:t>
            </a:r>
            <a:endParaRPr lang="th-TH" sz="2400" b="1" dirty="0" smtClean="0">
              <a:solidFill>
                <a:srgbClr val="00B0F0"/>
              </a:solidFill>
            </a:endParaRPr>
          </a:p>
          <a:p>
            <a:pPr marL="1885950" lvl="3" indent="-514350" algn="l">
              <a:buClr>
                <a:srgbClr val="00B0F0"/>
              </a:buClr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00B0F0"/>
                </a:solidFill>
              </a:rPr>
              <a:t>กำหนดวัสดุคงทนถาวร </a:t>
            </a:r>
            <a:endParaRPr lang="th-TH" sz="2400" b="1" dirty="0" smtClean="0">
              <a:solidFill>
                <a:srgbClr val="00B0F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th-TH" sz="2400" b="1" dirty="0" smtClean="0">
                <a:solidFill>
                  <a:srgbClr val="00B0F0"/>
                </a:solidFill>
              </a:rPr>
              <a:t>หน้าจอ  เลือกป้อนข้อมูลดังนี้    </a:t>
            </a:r>
          </a:p>
          <a:p>
            <a:pPr marL="971550" lvl="1" indent="-514350" algn="l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00B0F0"/>
                </a:solidFill>
              </a:rPr>
              <a:t>ปีงบประมาณ   ระบุปี   หรือ   ไม่ระบุ   ก็ได้   </a:t>
            </a:r>
          </a:p>
          <a:p>
            <a:pPr marL="971550" lvl="1" indent="-514350" algn="l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00B0F0"/>
                </a:solidFill>
              </a:rPr>
              <a:t>หน่วยงาน   ต้องทำการเลือกหน่วยงาน (จาก </a:t>
            </a:r>
            <a:r>
              <a:rPr lang="en-US" sz="2000" b="1" dirty="0" smtClean="0">
                <a:solidFill>
                  <a:srgbClr val="00B0F0"/>
                </a:solidFill>
              </a:rPr>
              <a:t>list </a:t>
            </a:r>
            <a:r>
              <a:rPr lang="th-TH" sz="2000" b="1" dirty="0" smtClean="0">
                <a:solidFill>
                  <a:srgbClr val="00B0F0"/>
                </a:solidFill>
              </a:rPr>
              <a:t>รายชื่อคณะ/หน่วยงาน)</a:t>
            </a:r>
          </a:p>
          <a:p>
            <a:pPr marL="971550" lvl="1" indent="-514350" algn="l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00B0F0"/>
                </a:solidFill>
              </a:rPr>
              <a:t>กดปุ่ม  “ค้นหา”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sz="2400" b="1" dirty="0" smtClean="0">
                <a:solidFill>
                  <a:srgbClr val="00B0F0"/>
                </a:solidFill>
              </a:rPr>
              <a:t>สิ่งที่ป้อนได้คือ  แก้ไขราคา  และ  คลิกที่ ช่อง       หรือ  เลือกทั้งหมด</a:t>
            </a:r>
            <a:endParaRPr lang="th-TH" sz="2400" b="1" dirty="0" smtClean="0">
              <a:solidFill>
                <a:srgbClr val="00B0F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th-TH" sz="2400" b="1" dirty="0" smtClean="0">
                <a:solidFill>
                  <a:srgbClr val="00B0F0"/>
                </a:solidFill>
              </a:rPr>
              <a:t>เสร็จการแก้ไขให้กดปุ่ม “บันทึก”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sz="2400" b="1" dirty="0" smtClean="0">
                <a:solidFill>
                  <a:srgbClr val="00B0F0"/>
                </a:solidFill>
              </a:rPr>
              <a:t>การออกรายงานจะใช้รายงานเดียวกันกับ “รายงานทรัพย์สินคงเหลือเพียงวันที่”</a:t>
            </a:r>
          </a:p>
          <a:p>
            <a:pPr marL="514350" indent="-514350" algn="l"/>
            <a:r>
              <a:rPr lang="th-TH" sz="2400" b="1" dirty="0" smtClean="0">
                <a:solidFill>
                  <a:srgbClr val="00B0F0"/>
                </a:solidFill>
              </a:rPr>
              <a:t> </a:t>
            </a:r>
            <a:r>
              <a:rPr lang="th-TH" sz="2400" b="1" dirty="0" smtClean="0">
                <a:solidFill>
                  <a:srgbClr val="00B0F0"/>
                </a:solidFill>
              </a:rPr>
              <a:t>       โดยเปลี่ยนสถานะทรัพย์สินจาก  “ปกติ”  เป็น  “วัสดุคงทนถาวร”</a:t>
            </a:r>
            <a:endParaRPr lang="th-TH" sz="2400" b="1" dirty="0" smtClean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7460" y="458582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ขั้นตอนการกำหนดวัสดุคงทนถาวรบนระบบ KKUFMIS</vt:lpstr>
    </vt:vector>
  </TitlesOfParts>
  <Company>Khon 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Khoneaen University</dc:creator>
  <cp:lastModifiedBy>Khoneaen University</cp:lastModifiedBy>
  <cp:revision>24</cp:revision>
  <dcterms:created xsi:type="dcterms:W3CDTF">2013-09-11T07:54:40Z</dcterms:created>
  <dcterms:modified xsi:type="dcterms:W3CDTF">2013-09-12T04:27:28Z</dcterms:modified>
</cp:coreProperties>
</file>