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5B87-0DB2-4002-9BCC-E5D21C021849}" type="datetimeFigureOut">
              <a:rPr lang="en-US" smtClean="0"/>
              <a:t>13/12/2011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A52F-83FA-4C28-AF7B-77CB7D3EB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arit@kku.ac.t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r>
              <a:rPr lang="en-US" sz="3200" b="1" dirty="0" smtClean="0">
                <a:solidFill>
                  <a:srgbClr val="0033CC"/>
                </a:solidFill>
              </a:rPr>
              <a:t/>
            </a:r>
            <a:br>
              <a:rPr lang="en-US" sz="3200" b="1" dirty="0" smtClean="0">
                <a:solidFill>
                  <a:srgbClr val="0033CC"/>
                </a:solidFill>
              </a:rPr>
            </a:br>
            <a:r>
              <a:rPr lang="th-TH" sz="2700" b="1" dirty="0" smtClean="0">
                <a:solidFill>
                  <a:srgbClr val="0033CC"/>
                </a:solidFill>
              </a:rPr>
              <a:t>ณ ห้องสิริคุณากร </a:t>
            </a:r>
            <a:r>
              <a:rPr lang="en-US" sz="2700" b="1" dirty="0" smtClean="0">
                <a:solidFill>
                  <a:srgbClr val="0033CC"/>
                </a:solidFill>
              </a:rPr>
              <a:t>3 </a:t>
            </a:r>
            <a:r>
              <a:rPr lang="th-TH" sz="2700" b="1" dirty="0" smtClean="0">
                <a:solidFill>
                  <a:srgbClr val="0033CC"/>
                </a:solidFill>
              </a:rPr>
              <a:t>ชั้น </a:t>
            </a:r>
            <a:r>
              <a:rPr lang="en-US" sz="2700" b="1" dirty="0" smtClean="0">
                <a:solidFill>
                  <a:srgbClr val="0033CC"/>
                </a:solidFill>
              </a:rPr>
              <a:t>2 </a:t>
            </a:r>
            <a:r>
              <a:rPr lang="th-TH" sz="2700" b="1" dirty="0" smtClean="0">
                <a:solidFill>
                  <a:srgbClr val="0033CC"/>
                </a:solidFill>
              </a:rPr>
              <a:t>อาคารสิริคุณากร  </a:t>
            </a:r>
            <a:r>
              <a:rPr lang="en-US" sz="2700" b="1" dirty="0" smtClean="0">
                <a:solidFill>
                  <a:srgbClr val="0033CC"/>
                </a:solidFill>
              </a:rPr>
              <a:t>13 </a:t>
            </a:r>
            <a:r>
              <a:rPr lang="th-TH" sz="2700" b="1" dirty="0" smtClean="0">
                <a:solidFill>
                  <a:srgbClr val="0033CC"/>
                </a:solidFill>
              </a:rPr>
              <a:t>ธันวาคม </a:t>
            </a:r>
            <a:r>
              <a:rPr lang="en-US" sz="2700" b="1" dirty="0" smtClean="0">
                <a:solidFill>
                  <a:srgbClr val="0033CC"/>
                </a:solidFill>
              </a:rPr>
              <a:t>2554</a:t>
            </a:r>
            <a:r>
              <a:rPr lang="en-US" sz="3200" b="1" dirty="0" smtClean="0">
                <a:solidFill>
                  <a:srgbClr val="0033CC"/>
                </a:solidFill>
              </a:rPr>
              <a:t/>
            </a:r>
            <a:br>
              <a:rPr lang="en-US" sz="3200" b="1" dirty="0" smtClean="0">
                <a:solidFill>
                  <a:srgbClr val="0033CC"/>
                </a:solidFill>
              </a:rPr>
            </a:br>
            <a:r>
              <a:rPr lang="th-TH" sz="2200" b="1" dirty="0" smtClean="0">
                <a:solidFill>
                  <a:srgbClr val="0033CC"/>
                </a:solidFill>
              </a:rPr>
              <a:t>โดย ฝ่ายการคลังและทรัพย์สิน ร่วมกับทีม </a:t>
            </a:r>
            <a:r>
              <a:rPr lang="en-US" sz="2200" b="1" dirty="0" smtClean="0">
                <a:solidFill>
                  <a:srgbClr val="0033CC"/>
                </a:solidFill>
              </a:rPr>
              <a:t>KKUFMIS</a:t>
            </a:r>
            <a:r>
              <a:rPr lang="en-US" sz="3200" b="1" dirty="0" smtClean="0">
                <a:solidFill>
                  <a:srgbClr val="0033CC"/>
                </a:solidFill>
              </a:rPr>
              <a:t/>
            </a:r>
            <a:br>
              <a:rPr lang="en-US" sz="3200" b="1" dirty="0" smtClean="0">
                <a:solidFill>
                  <a:srgbClr val="0033CC"/>
                </a:solidFill>
              </a:rPr>
            </a:b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5" name="Picture 4" descr="S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36000"/>
            <a:ext cx="4419600" cy="1131000"/>
          </a:xfrm>
          <a:prstGeom prst="rect">
            <a:avLst/>
          </a:prstGeom>
        </p:spPr>
      </p:pic>
      <p:pic>
        <p:nvPicPr>
          <p:cNvPr id="6" name="Picture 5" descr="S0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709406"/>
            <a:ext cx="6477000" cy="36913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057400" y="1917000"/>
            <a:ext cx="3429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76600" y="4347706"/>
            <a:ext cx="34290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7" name="Picture 6" descr="S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6179820" cy="1752600"/>
          </a:xfrm>
          <a:prstGeom prst="rect">
            <a:avLst/>
          </a:prstGeom>
        </p:spPr>
      </p:pic>
      <p:pic>
        <p:nvPicPr>
          <p:cNvPr id="8" name="Picture 7" descr="S0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00400"/>
            <a:ext cx="7543800" cy="27967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486400" y="4876800"/>
            <a:ext cx="3429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7" name="Picture 6" descr="S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4107180" cy="701040"/>
          </a:xfrm>
          <a:prstGeom prst="rect">
            <a:avLst/>
          </a:prstGeom>
        </p:spPr>
      </p:pic>
      <p:pic>
        <p:nvPicPr>
          <p:cNvPr id="8" name="Picture 7" descr="S0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6187440" cy="1920240"/>
          </a:xfrm>
          <a:prstGeom prst="rect">
            <a:avLst/>
          </a:prstGeom>
        </p:spPr>
      </p:pic>
      <p:pic>
        <p:nvPicPr>
          <p:cNvPr id="9" name="Picture 8" descr="S0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514600"/>
            <a:ext cx="7787640" cy="39014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10600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33600" y="1066800"/>
            <a:ext cx="34290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28800" y="1905000"/>
            <a:ext cx="3429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7" name="Picture 6" descr="S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4518660" cy="2186940"/>
          </a:xfrm>
          <a:prstGeom prst="rect">
            <a:avLst/>
          </a:prstGeom>
        </p:spPr>
      </p:pic>
      <p:pic>
        <p:nvPicPr>
          <p:cNvPr id="8" name="Picture 7" descr="S0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76600"/>
            <a:ext cx="4099560" cy="1638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828800" y="1752600"/>
            <a:ext cx="3429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6" name="Picture 5" descr="S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7764780" cy="45796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S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05000"/>
            <a:ext cx="5562600" cy="4693658"/>
          </a:xfrm>
          <a:prstGeom prst="rect">
            <a:avLst/>
          </a:prstGeom>
        </p:spPr>
      </p:pic>
      <p:pic>
        <p:nvPicPr>
          <p:cNvPr id="5" name="Picture 4" descr="S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5410200" cy="15343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" y="2209800"/>
            <a:ext cx="14478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endParaRPr lang="en-US" sz="3200" b="1" dirty="0">
              <a:solidFill>
                <a:srgbClr val="0033CC"/>
              </a:solidFill>
            </a:endParaRPr>
          </a:p>
        </p:txBody>
      </p:sp>
      <p:pic>
        <p:nvPicPr>
          <p:cNvPr id="5" name="Picture 4" descr="S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4503420" cy="5212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895600"/>
            <a:ext cx="67127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/>
              <a:t>ด้วยความขอบคุณ </a:t>
            </a:r>
          </a:p>
          <a:p>
            <a:pPr algn="ctr"/>
            <a:r>
              <a:rPr lang="th-TH" sz="3600" b="1" dirty="0" smtClean="0"/>
              <a:t>ถาม </a:t>
            </a:r>
            <a:r>
              <a:rPr lang="en-US" sz="3600" b="1" dirty="0" smtClean="0"/>
              <a:t>– </a:t>
            </a:r>
            <a:r>
              <a:rPr lang="th-TH" sz="3600" b="1" dirty="0" smtClean="0"/>
              <a:t>ตอบ</a:t>
            </a:r>
            <a:endParaRPr lang="en-US" sz="3600" b="1" dirty="0" smtClean="0"/>
          </a:p>
          <a:p>
            <a:pPr algn="ctr"/>
            <a:endParaRPr lang="th-TH" sz="3600" b="1" dirty="0" smtClean="0"/>
          </a:p>
          <a:p>
            <a:pPr algn="ctr"/>
            <a:r>
              <a:rPr lang="th-TH" sz="3600" b="1" dirty="0" smtClean="0"/>
              <a:t>เสนอความเห็นเพิ่มเติมที่ </a:t>
            </a:r>
            <a:r>
              <a:rPr lang="en-US" sz="3600" b="1" dirty="0" smtClean="0">
                <a:hlinkClick r:id="rId2"/>
              </a:rPr>
              <a:t>sarit@kku.ac.th</a:t>
            </a:r>
            <a:endParaRPr lang="en-US" sz="3600" b="1" dirty="0" smtClean="0"/>
          </a:p>
          <a:p>
            <a:pPr algn="ctr"/>
            <a:r>
              <a:rPr lang="th-TH" sz="3600" b="1" dirty="0" smtClean="0"/>
              <a:t>โทร. </a:t>
            </a:r>
            <a:r>
              <a:rPr lang="en-US" sz="3600" b="1" dirty="0" smtClean="0"/>
              <a:t>40068 – 40073</a:t>
            </a:r>
            <a:r>
              <a:rPr lang="th-TH" sz="3600" b="1" dirty="0" smtClean="0"/>
              <a:t> </a:t>
            </a:r>
            <a:endParaRPr lang="en-US" sz="3600" b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th-TH" sz="3200" b="1" dirty="0" smtClean="0">
                <a:solidFill>
                  <a:srgbClr val="0033CC"/>
                </a:solidFill>
              </a:rPr>
              <a:t>การนำเสนอการใช้งานระบบ </a:t>
            </a:r>
            <a:r>
              <a:rPr lang="en-US" sz="3200" b="1" dirty="0" smtClean="0">
                <a:solidFill>
                  <a:srgbClr val="0033CC"/>
                </a:solidFill>
              </a:rPr>
              <a:t>KKUFMIS </a:t>
            </a:r>
            <a:r>
              <a:rPr lang="th-TH" sz="3200" b="1" dirty="0" smtClean="0">
                <a:solidFill>
                  <a:srgbClr val="0033CC"/>
                </a:solidFill>
              </a:rPr>
              <a:t>สำหรับผู้บริหารระดับสูง</a:t>
            </a:r>
            <a:r>
              <a:rPr lang="en-US" sz="3200" b="1" dirty="0" smtClean="0">
                <a:solidFill>
                  <a:srgbClr val="0033CC"/>
                </a:solidFill>
              </a:rPr>
              <a:t/>
            </a:r>
            <a:br>
              <a:rPr lang="en-US" sz="3200" b="1" dirty="0" smtClean="0">
                <a:solidFill>
                  <a:srgbClr val="0033CC"/>
                </a:solidFill>
              </a:rPr>
            </a:br>
            <a:r>
              <a:rPr lang="th-TH" sz="2700" b="1" dirty="0" smtClean="0">
                <a:solidFill>
                  <a:srgbClr val="0033CC"/>
                </a:solidFill>
              </a:rPr>
              <a:t>ณ ห้องสิริคุณากร </a:t>
            </a:r>
            <a:r>
              <a:rPr lang="en-US" sz="2700" b="1" dirty="0" smtClean="0">
                <a:solidFill>
                  <a:srgbClr val="0033CC"/>
                </a:solidFill>
              </a:rPr>
              <a:t>3 </a:t>
            </a:r>
            <a:r>
              <a:rPr lang="th-TH" sz="2700" b="1" dirty="0" smtClean="0">
                <a:solidFill>
                  <a:srgbClr val="0033CC"/>
                </a:solidFill>
              </a:rPr>
              <a:t>ชั้น </a:t>
            </a:r>
            <a:r>
              <a:rPr lang="en-US" sz="2700" b="1" dirty="0" smtClean="0">
                <a:solidFill>
                  <a:srgbClr val="0033CC"/>
                </a:solidFill>
              </a:rPr>
              <a:t>2 </a:t>
            </a:r>
            <a:r>
              <a:rPr lang="th-TH" sz="2700" b="1" dirty="0" smtClean="0">
                <a:solidFill>
                  <a:srgbClr val="0033CC"/>
                </a:solidFill>
              </a:rPr>
              <a:t>อาคารสิริคุณากร  </a:t>
            </a:r>
            <a:r>
              <a:rPr lang="en-US" sz="2700" b="1" dirty="0" smtClean="0">
                <a:solidFill>
                  <a:srgbClr val="0033CC"/>
                </a:solidFill>
              </a:rPr>
              <a:t>13 </a:t>
            </a:r>
            <a:r>
              <a:rPr lang="th-TH" sz="2700" b="1" dirty="0" smtClean="0">
                <a:solidFill>
                  <a:srgbClr val="0033CC"/>
                </a:solidFill>
              </a:rPr>
              <a:t>ธันวาคม </a:t>
            </a:r>
            <a:r>
              <a:rPr lang="en-US" sz="2700" b="1" dirty="0" smtClean="0">
                <a:solidFill>
                  <a:srgbClr val="0033CC"/>
                </a:solidFill>
              </a:rPr>
              <a:t>2554</a:t>
            </a:r>
            <a:r>
              <a:rPr lang="en-US" sz="3200" b="1" dirty="0" smtClean="0">
                <a:solidFill>
                  <a:srgbClr val="0033CC"/>
                </a:solidFill>
              </a:rPr>
              <a:t/>
            </a:r>
            <a:br>
              <a:rPr lang="en-US" sz="3200" b="1" dirty="0" smtClean="0">
                <a:solidFill>
                  <a:srgbClr val="0033CC"/>
                </a:solidFill>
              </a:rPr>
            </a:br>
            <a:r>
              <a:rPr lang="th-TH" sz="3200" b="1" dirty="0" smtClean="0">
                <a:solidFill>
                  <a:srgbClr val="0033CC"/>
                </a:solidFill>
              </a:rPr>
              <a:t>โดย ฝ่ายการคลังและทรัพย์สิน ร่วมกับทีม </a:t>
            </a:r>
            <a:r>
              <a:rPr lang="en-US" sz="3200" b="1" dirty="0" smtClean="0">
                <a:solidFill>
                  <a:srgbClr val="0033CC"/>
                </a:solidFill>
              </a:rPr>
              <a:t>KKUFMIS</a:t>
            </a:r>
            <a:br>
              <a:rPr lang="en-US" sz="3200" b="1" dirty="0" smtClean="0">
                <a:solidFill>
                  <a:srgbClr val="0033CC"/>
                </a:solidFill>
              </a:rPr>
            </a:br>
            <a:endParaRPr lang="en-US" sz="32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การนำเสนอการใช้งานระบบ KKUFMIS สำหรับผู้บริหารระดับสูง ณ ห้องสิริคุณากร 3 ชั้น 2 อาคารสิริคุณากร  13 ธันวาคม 2554 โดย ฝ่ายการคลังและทรัพย์สิน ร่วมกับทีม KKUFMIS </vt:lpstr>
      <vt:lpstr>การนำเสนอการใช้งานระบบ KKUFMIS สำหรับผู้บริหารระดับสูง</vt:lpstr>
      <vt:lpstr>การนำเสนอการใช้งานระบบ KKUFMIS สำหรับผู้บริหารระดับสูง</vt:lpstr>
      <vt:lpstr>การนำเสนอการใช้งานระบบ KKUFMIS สำหรับผู้บริหารระดับสูง</vt:lpstr>
      <vt:lpstr>การนำเสนอการใช้งานระบบ KKUFMIS สำหรับผู้บริหารระดับสูง</vt:lpstr>
      <vt:lpstr>การนำเสนอการใช้งานระบบ KKUFMIS สำหรับผู้บริหารระดับสูง</vt:lpstr>
      <vt:lpstr>การนำเสนอการใช้งานระบบ KKUFMIS สำหรับผู้บริหารระดับสูง</vt:lpstr>
      <vt:lpstr>การนำเสนอการใช้งานระบบ KKUFMIS สำหรับผู้บริหารระดับสูง ณ ห้องสิริคุณากร 3 ชั้น 2 อาคารสิริคุณากร  13 ธันวาคม 2554 โดย ฝ่ายการคลังและทรัพย์สิน ร่วมกับทีม KKUFMIS </vt:lpstr>
    </vt:vector>
  </TitlesOfParts>
  <Company>Khon 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การนำเสนอการใช้งานระบบ KKUFMIS สำหรับผู้บริหารระดับสูง</dc:title>
  <dc:creator>acer</dc:creator>
  <cp:lastModifiedBy>acer</cp:lastModifiedBy>
  <cp:revision>14</cp:revision>
  <dcterms:created xsi:type="dcterms:W3CDTF">2011-12-13T05:53:55Z</dcterms:created>
  <dcterms:modified xsi:type="dcterms:W3CDTF">2011-12-13T06:27:31Z</dcterms:modified>
</cp:coreProperties>
</file>