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67" autoAdjust="0"/>
    <p:restoredTop sz="94660"/>
  </p:normalViewPr>
  <p:slideViewPr>
    <p:cSldViewPr>
      <p:cViewPr varScale="1">
        <p:scale>
          <a:sx n="55" d="100"/>
          <a:sy n="55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AC8E-8DB5-4F0F-B099-723A418833B9}" type="datetimeFigureOut">
              <a:rPr lang="th-TH" smtClean="0"/>
              <a:pPr/>
              <a:t>07/10/56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96" y="214399"/>
            <a:ext cx="7895122" cy="622313"/>
          </a:xfrm>
          <a:ln w="12700" cmpd="dbl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4"/>
                </a:solidFill>
              </a:rPr>
              <a:t>ขั้นตอนการโอนเปลี่ยนแปลงครุภัณฑ์บนระบบ </a:t>
            </a:r>
            <a:r>
              <a:rPr lang="en-US" sz="3200" b="1" dirty="0" smtClean="0">
                <a:solidFill>
                  <a:schemeClr val="accent4"/>
                </a:solidFill>
              </a:rPr>
              <a:t>KUFMIS</a:t>
            </a:r>
            <a:endParaRPr lang="th-TH" sz="3200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82243" cy="5328592"/>
          </a:xfrm>
          <a:ln w="6350" cmpd="dbl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514350" indent="-514350" algn="l">
              <a:spcBef>
                <a:spcPts val="0"/>
              </a:spcBef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เข้าเมนู    </a:t>
            </a:r>
            <a:r>
              <a:rPr lang="th-TH" sz="2400" b="1" u="sng" dirty="0" smtClean="0">
                <a:solidFill>
                  <a:srgbClr val="00B0F0"/>
                </a:solidFill>
              </a:rPr>
              <a:t>ระบบงบประมาณ</a:t>
            </a:r>
            <a:endParaRPr lang="th-TH" sz="2400" b="1" u="sng" dirty="0" smtClean="0">
              <a:solidFill>
                <a:srgbClr val="00B0F0"/>
              </a:solidFill>
            </a:endParaRPr>
          </a:p>
          <a:p>
            <a:pPr marL="971550" lvl="1" indent="-514350" algn="l">
              <a:spcBef>
                <a:spcPts val="0"/>
              </a:spcBef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เมนูชื่อ  </a:t>
            </a:r>
            <a:r>
              <a:rPr lang="th-TH" sz="2400" b="1" dirty="0" smtClean="0">
                <a:solidFill>
                  <a:srgbClr val="00B0F0"/>
                </a:solidFill>
              </a:rPr>
              <a:t>“รายการประจำวัน” 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pPr marL="1885950" lvl="3" indent="-514350" algn="l">
              <a:spcBef>
                <a:spcPts val="0"/>
              </a:spcBef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โอน ยืม คืน </a:t>
            </a:r>
          </a:p>
          <a:p>
            <a:pPr marL="2343150" lvl="4" indent="-514350" algn="l">
              <a:spcBef>
                <a:spcPts val="0"/>
              </a:spcBef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โอนงบ เปลี่ยนแปลงรายการครุภัณฑ์ (เพื่อตั้งงบรายจ่าย) 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pPr marL="514350" indent="-514350" algn="l">
              <a:spcBef>
                <a:spcPts val="0"/>
              </a:spcBef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หน้าจอ  ผู้โอน   ให้เลือก  การโอน (หน่วยงาน, โครงการย่อย, หมวดรายจ่าย) และป้อนข้อมูลรายละเอียดอื่นๆ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หน้าจอ ผู้รับโอน</a:t>
            </a:r>
            <a:r>
              <a:rPr lang="th-TH" sz="2400" b="1" dirty="0" smtClean="0">
                <a:solidFill>
                  <a:srgbClr val="00B0F0"/>
                </a:solidFill>
              </a:rPr>
              <a:t>    ให้เลือก ใส่ข้อมูลเหมือนกับ ผู้โอน  </a:t>
            </a:r>
          </a:p>
          <a:p>
            <a:pPr marL="514350" indent="-514350" algn="l">
              <a:spcBef>
                <a:spcPts val="0"/>
              </a:spcBef>
            </a:pPr>
            <a:r>
              <a:rPr lang="th-TH" sz="2400" b="1" dirty="0" smtClean="0">
                <a:solidFill>
                  <a:srgbClr val="00B0F0"/>
                </a:solidFill>
              </a:rPr>
              <a:t>	ยกเว้น </a:t>
            </a:r>
            <a:r>
              <a:rPr lang="th-TH" sz="2400" b="1" dirty="0" smtClean="0">
                <a:solidFill>
                  <a:srgbClr val="00B0F0"/>
                </a:solidFill>
              </a:rPr>
              <a:t> ข้อมูลการ</a:t>
            </a:r>
            <a:r>
              <a:rPr lang="th-TH" sz="2400" b="1" dirty="0" smtClean="0">
                <a:solidFill>
                  <a:srgbClr val="00B0F0"/>
                </a:solidFill>
              </a:rPr>
              <a:t>โอน </a:t>
            </a:r>
            <a:r>
              <a:rPr lang="th-TH" sz="2400" b="1" dirty="0" smtClean="0">
                <a:solidFill>
                  <a:srgbClr val="00B0F0"/>
                </a:solidFill>
              </a:rPr>
              <a:t>(</a:t>
            </a:r>
            <a:r>
              <a:rPr lang="th-TH" sz="2400" b="1" dirty="0" smtClean="0">
                <a:solidFill>
                  <a:srgbClr val="00B0F0"/>
                </a:solidFill>
              </a:rPr>
              <a:t>หน่วยงาน, โครงการย่อย, หมวดรายจ่าย) 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pPr marL="514350" indent="-514350" algn="l">
              <a:spcBef>
                <a:spcPts val="0"/>
              </a:spcBef>
            </a:pPr>
            <a:r>
              <a:rPr lang="th-TH" sz="2400" b="1" dirty="0" smtClean="0">
                <a:solidFill>
                  <a:srgbClr val="00B0F0"/>
                </a:solidFill>
              </a:rPr>
              <a:t>	</a:t>
            </a:r>
            <a:r>
              <a:rPr lang="th-TH" sz="2400" b="1" dirty="0" smtClean="0">
                <a:solidFill>
                  <a:srgbClr val="00B0F0"/>
                </a:solidFill>
              </a:rPr>
              <a:t>ต้องป้อนข้อมูลตามที่ต้องการโอน เช่น  </a:t>
            </a:r>
          </a:p>
          <a:p>
            <a:pPr marL="514350" indent="-514350" algn="l">
              <a:spcBef>
                <a:spcPts val="0"/>
              </a:spcBef>
            </a:pPr>
            <a:r>
              <a:rPr lang="th-TH" sz="2400" b="1" dirty="0" smtClean="0">
                <a:solidFill>
                  <a:srgbClr val="00B0F0"/>
                </a:solidFill>
              </a:rPr>
              <a:t> </a:t>
            </a:r>
            <a:r>
              <a:rPr lang="th-TH" sz="2400" b="1" dirty="0" smtClean="0">
                <a:solidFill>
                  <a:srgbClr val="00B0F0"/>
                </a:solidFill>
              </a:rPr>
              <a:t>	โอนเปลี่ยนแปลงหมวดรายจ่าย ก็ต้องใส่ งบรายจ่ายที่ต้องการจะโอนไป</a:t>
            </a:r>
          </a:p>
          <a:p>
            <a:pPr marL="514350" indent="-514350" algn="l">
              <a:spcBef>
                <a:spcPts val="0"/>
              </a:spcBef>
              <a:buAutoNum type="arabicPeriod" startAt="4"/>
            </a:pPr>
            <a:r>
              <a:rPr lang="th-TH" sz="2400" b="1" dirty="0" smtClean="0">
                <a:solidFill>
                  <a:srgbClr val="00B0F0"/>
                </a:solidFill>
              </a:rPr>
              <a:t>คลิกปุ่ม “รายการครุภัณฑ์”  เพื่อเปลี่ยนแปลงรายการครุภัณฑ์</a:t>
            </a:r>
          </a:p>
          <a:p>
            <a:pPr marL="514350" indent="-514350" algn="l">
              <a:spcBef>
                <a:spcPts val="0"/>
              </a:spcBef>
              <a:buAutoNum type="arabicPeriod" startAt="4"/>
            </a:pPr>
            <a:r>
              <a:rPr lang="th-TH" sz="2400" b="1" dirty="0" smtClean="0">
                <a:solidFill>
                  <a:srgbClr val="00B0F0"/>
                </a:solidFill>
              </a:rPr>
              <a:t>คลิกปุ่ม        ยืนยันการโอนข้อมูล  และคลิกปุ่ม “พิมพ์ใบโอนเงิน”</a:t>
            </a:r>
          </a:p>
          <a:p>
            <a:pPr marL="514350" indent="-514350" algn="l">
              <a:spcBef>
                <a:spcPts val="0"/>
              </a:spcBef>
              <a:buAutoNum type="arabicPeriod" startAt="4"/>
            </a:pPr>
            <a:r>
              <a:rPr lang="th-TH" sz="2400" b="1" dirty="0" smtClean="0">
                <a:solidFill>
                  <a:srgbClr val="00B0F0"/>
                </a:solidFill>
              </a:rPr>
              <a:t>คลิกปุ่ม  “บันทึก”        </a:t>
            </a:r>
            <a:endParaRPr lang="th-TH" sz="2400" b="1" dirty="0" smtClean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8234" y="5407722"/>
            <a:ext cx="21602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ขั้นตอนการโอนเปลี่ยนแปลงครุภัณฑ์บนระบบ KUFMIS</vt:lpstr>
    </vt:vector>
  </TitlesOfParts>
  <Company>Khon 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Khoneaen University</dc:creator>
  <cp:lastModifiedBy>Khoneaen University</cp:lastModifiedBy>
  <cp:revision>31</cp:revision>
  <dcterms:created xsi:type="dcterms:W3CDTF">2013-09-11T07:54:40Z</dcterms:created>
  <dcterms:modified xsi:type="dcterms:W3CDTF">2013-10-07T09:03:50Z</dcterms:modified>
</cp:coreProperties>
</file>